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269" r:id="rId144"/>
    <p:sldId id="270" r:id="rId145"/>
    <p:sldId id="271" r:id="rId146"/>
    <p:sldId id="272" r:id="rId1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>
        <p:scale>
          <a:sx n="80" d="100"/>
          <a:sy n="80" d="100"/>
        </p:scale>
        <p:origin x="8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6673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04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4503</Words>
  <Application>Microsoft Office PowerPoint</Application>
  <PresentationFormat>Widescreen</PresentationFormat>
  <Paragraphs>617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1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139</cp:revision>
  <dcterms:created xsi:type="dcterms:W3CDTF">2026-01-16T14:58:09Z</dcterms:created>
  <dcterms:modified xsi:type="dcterms:W3CDTF">2026-01-18T17:54:58Z</dcterms:modified>
</cp:coreProperties>
</file>